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8" r:id="rId2"/>
    <p:sldId id="259" r:id="rId3"/>
    <p:sldId id="257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85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146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708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43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400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128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8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15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35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575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216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41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13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132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030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592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584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30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kffoO6QvV4" TargetMode="External"/><Relationship Id="rId2" Type="http://schemas.openxmlformats.org/officeDocument/2006/relationships/hyperlink" Target="https://github.com/yimgunho/Witch_of_Ti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_ziQP-s4zs" TargetMode="External"/><Relationship Id="rId2" Type="http://schemas.openxmlformats.org/officeDocument/2006/relationships/hyperlink" Target="https://github.com/Oongim/CGProjec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137A-0753-44D4-B7C5-24A421E1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328160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9" y="299452"/>
            <a:ext cx="4872638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>
                <a:solidFill>
                  <a:srgbClr val="FFFF00"/>
                </a:solidFill>
              </a:rPr>
              <a:t>Witch of time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8" y="1492492"/>
            <a:ext cx="9755031" cy="50660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 장르</a:t>
            </a:r>
            <a:r>
              <a:rPr lang="en-US" altLang="ko-KR" dirty="0"/>
              <a:t>: </a:t>
            </a:r>
            <a:r>
              <a:rPr lang="ko-KR" altLang="en-US" dirty="0"/>
              <a:t>온라인 </a:t>
            </a:r>
            <a:r>
              <a:rPr lang="ko-KR" altLang="en-US" dirty="0" err="1"/>
              <a:t>샌드박스</a:t>
            </a:r>
            <a:r>
              <a:rPr lang="ko-KR" altLang="en-US" dirty="0"/>
              <a:t> 액션 </a:t>
            </a:r>
            <a:r>
              <a:rPr lang="ko-KR" altLang="en-US" dirty="0" err="1"/>
              <a:t>어드벤쳐</a:t>
            </a:r>
            <a:endParaRPr lang="en-US" altLang="ko-KR" dirty="0"/>
          </a:p>
          <a:p>
            <a:pPr lvl="1"/>
            <a:r>
              <a:rPr lang="ko-KR" altLang="en-US" dirty="0" err="1"/>
              <a:t>마인크래프트처럼</a:t>
            </a:r>
            <a:r>
              <a:rPr lang="ko-KR" altLang="en-US" dirty="0"/>
              <a:t> 여러 명이 다양한 종류의 블록을 자유롭게 배치</a:t>
            </a:r>
            <a:r>
              <a:rPr lang="en-US" altLang="ko-KR" dirty="0"/>
              <a:t>/</a:t>
            </a:r>
            <a:r>
              <a:rPr lang="ko-KR" altLang="en-US" dirty="0"/>
              <a:t>삭제하면서 스스로 즐기는 게임</a:t>
            </a:r>
            <a:endParaRPr lang="en-US" altLang="ko-KR" dirty="0"/>
          </a:p>
          <a:p>
            <a:pPr lvl="1"/>
            <a:r>
              <a:rPr lang="ko-KR" altLang="en-US" dirty="0"/>
              <a:t>커맨드 블록을 통해 블록과 다양한 인터랙션을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언리얼 엔진을 사용한 </a:t>
            </a:r>
            <a:r>
              <a:rPr lang="ko-KR" altLang="en-US" dirty="0" err="1"/>
              <a:t>고사양</a:t>
            </a:r>
            <a:r>
              <a:rPr lang="ko-KR" altLang="en-US" dirty="0"/>
              <a:t> 그래픽 구현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 dirty="0"/>
              <a:t>: UNREAL ENGINE 4.25.4, VISUAL STUDIO 2019, IOCP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: C++11</a:t>
            </a:r>
          </a:p>
          <a:p>
            <a:r>
              <a:rPr lang="ko-KR" altLang="en-US" dirty="0"/>
              <a:t>개발 기간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부터</a:t>
            </a:r>
            <a:r>
              <a:rPr lang="en-US" altLang="ko-KR" dirty="0"/>
              <a:t>~ 2021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까지 약 </a:t>
            </a:r>
            <a:r>
              <a:rPr lang="en-US" altLang="ko-KR" dirty="0"/>
              <a:t>1</a:t>
            </a:r>
            <a:r>
              <a:rPr lang="ko-KR" altLang="en-US" dirty="0"/>
              <a:t>년</a:t>
            </a: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3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담당 업무</a:t>
            </a:r>
            <a:r>
              <a:rPr lang="en-US" altLang="ko-KR" dirty="0"/>
              <a:t>: </a:t>
            </a:r>
            <a:r>
              <a:rPr lang="ko-KR" altLang="en-US" dirty="0"/>
              <a:t>서버 시스템 프레임워크 구현 </a:t>
            </a:r>
            <a:r>
              <a:rPr lang="en-US" altLang="ko-KR" dirty="0"/>
              <a:t>(</a:t>
            </a:r>
            <a:r>
              <a:rPr lang="ko-KR" altLang="en-US" dirty="0"/>
              <a:t>자체 설계 프로토콜을 사용한 </a:t>
            </a:r>
            <a:r>
              <a:rPr lang="en-US" altLang="ko-KR" dirty="0"/>
              <a:t>C++ </a:t>
            </a:r>
            <a:r>
              <a:rPr lang="ko-KR" altLang="en-US" dirty="0"/>
              <a:t>프레임워크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		     </a:t>
            </a:r>
            <a:r>
              <a:rPr lang="ko-KR" altLang="en-US" dirty="0"/>
              <a:t>블록 배치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커맨드 블록 동작</a:t>
            </a:r>
            <a:r>
              <a:rPr lang="en-US" altLang="ko-KR" dirty="0"/>
              <a:t>, </a:t>
            </a:r>
            <a:r>
              <a:rPr lang="ko-KR" altLang="en-US" dirty="0"/>
              <a:t>시간 마법</a:t>
            </a:r>
            <a:r>
              <a:rPr lang="en-US" altLang="ko-KR" dirty="0"/>
              <a:t>, </a:t>
            </a:r>
            <a:r>
              <a:rPr lang="ko-KR" altLang="en-US" dirty="0"/>
              <a:t>맵 동기화</a:t>
            </a:r>
            <a:r>
              <a:rPr lang="en-US" altLang="ko-KR" dirty="0"/>
              <a:t>, </a:t>
            </a:r>
            <a:r>
              <a:rPr lang="ko-KR" altLang="en-US" dirty="0"/>
              <a:t>캐릭터 이동 등의 서버 연동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언리얼 클라이언트의 서버 동기화 모듈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채팅 기능 및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sz="2000" dirty="0"/>
              <a:t>GITHUB </a:t>
            </a:r>
            <a:r>
              <a:rPr lang="ko-KR" altLang="en-US" sz="2000" dirty="0"/>
              <a:t>주소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https://github.com/yimgunho/Witch_of_Time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dirty="0"/>
              <a:t>플레이 영상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https://youtu.be/NkffoO6QvV4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63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/>
              <a:t>Witch of time - </a:t>
            </a:r>
            <a:r>
              <a:rPr lang="ko-KR" altLang="en-US" sz="2000" dirty="0"/>
              <a:t>게임 스크린샷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F02718-93F7-422B-B3BD-F011CF86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83" y="1068893"/>
            <a:ext cx="4489907" cy="2343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09193-4FB2-4764-8F32-2605B68025A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9" y="3412493"/>
            <a:ext cx="4489200" cy="234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A9F3EB-7E62-4830-BD8B-AB69F0679AA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79" y="1068893"/>
            <a:ext cx="4489200" cy="234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0D55D-1D66-48BF-9BB8-78299C3017D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79" y="3445508"/>
            <a:ext cx="45252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8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D4AF185-68B8-42B7-8735-8FA1D56A9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" y="3271419"/>
            <a:ext cx="4129088" cy="26717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블록 동기화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C90C36-B9F8-463D-AC92-106DC05F39E3}"/>
              </a:ext>
            </a:extLst>
          </p:cNvPr>
          <p:cNvSpPr txBox="1"/>
          <p:nvPr/>
        </p:nvSpPr>
        <p:spPr>
          <a:xfrm>
            <a:off x="3884559" y="5784098"/>
            <a:ext cx="6564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클라이언트에서 서버에 블록 생성 정보를 </a:t>
            </a:r>
            <a:r>
              <a:rPr lang="en-US" altLang="ko-KR" sz="2000" dirty="0"/>
              <a:t>SEND </a:t>
            </a:r>
          </a:p>
          <a:p>
            <a:pPr algn="ctr"/>
            <a:r>
              <a:rPr lang="ko-KR" altLang="en-US" sz="2000" dirty="0"/>
              <a:t>서버는 받은 정보를 블록리스트에 저장 후</a:t>
            </a:r>
            <a:endParaRPr lang="en-US" altLang="ko-KR" sz="2000" dirty="0"/>
          </a:p>
          <a:p>
            <a:pPr algn="ctr"/>
            <a:r>
              <a:rPr lang="ko-KR" altLang="en-US" sz="2000" dirty="0"/>
              <a:t>모든 클라이언트에 블록 생성 정보를 </a:t>
            </a:r>
            <a:r>
              <a:rPr lang="en-US" altLang="ko-KR" sz="2000" dirty="0"/>
              <a:t>SEND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534C80-C7BE-4242-8620-7742F1C4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5" y="1229400"/>
            <a:ext cx="3190875" cy="1943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080F7F-1D9D-4A84-BECB-DB0FCF184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810" y="262487"/>
            <a:ext cx="3236119" cy="4800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C40FBF-2AC6-4092-AE32-4429A9D98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428" y="4099934"/>
            <a:ext cx="3686175" cy="15049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ED4704-B48D-462F-AF0C-9EA963E17D17}"/>
              </a:ext>
            </a:extLst>
          </p:cNvPr>
          <p:cNvSpPr/>
          <p:nvPr/>
        </p:nvSpPr>
        <p:spPr>
          <a:xfrm>
            <a:off x="2667968" y="1413413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클라이언트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242E08-ED6A-4F9B-868F-28A1A8DF7148}"/>
              </a:ext>
            </a:extLst>
          </p:cNvPr>
          <p:cNvSpPr/>
          <p:nvPr/>
        </p:nvSpPr>
        <p:spPr>
          <a:xfrm>
            <a:off x="10684907" y="2037996"/>
            <a:ext cx="1265592" cy="767645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서버에서 처리 후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FB13D3-305D-411C-9482-0B075D6EF26A}"/>
              </a:ext>
            </a:extLst>
          </p:cNvPr>
          <p:cNvSpPr/>
          <p:nvPr/>
        </p:nvSpPr>
        <p:spPr>
          <a:xfrm>
            <a:off x="3480326" y="7187239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클라이언트 </a:t>
            </a:r>
            <a:r>
              <a:rPr lang="en-US" altLang="ko-KR" sz="1400" dirty="0">
                <a:solidFill>
                  <a:schemeClr val="bg1"/>
                </a:solidFill>
              </a:rPr>
              <a:t>RECV </a:t>
            </a:r>
            <a:r>
              <a:rPr lang="ko-KR" altLang="en-US" sz="1400" dirty="0">
                <a:solidFill>
                  <a:schemeClr val="bg1"/>
                </a:solidFill>
              </a:rPr>
              <a:t>및 적용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5BD692-910D-46FD-A077-E9B120F6F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428" y="3849084"/>
            <a:ext cx="1276350" cy="2667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60087EA-7A39-45F0-ABFC-1058AB64460A}"/>
              </a:ext>
            </a:extLst>
          </p:cNvPr>
          <p:cNvSpPr/>
          <p:nvPr/>
        </p:nvSpPr>
        <p:spPr>
          <a:xfrm>
            <a:off x="4369997" y="1561309"/>
            <a:ext cx="380761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B3A70C8-0834-453E-93B4-261857C502BF}"/>
              </a:ext>
            </a:extLst>
          </p:cNvPr>
          <p:cNvSpPr/>
          <p:nvPr/>
        </p:nvSpPr>
        <p:spPr>
          <a:xfrm rot="10800000">
            <a:off x="4647501" y="3347451"/>
            <a:ext cx="4296928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362BCC6-C65E-42AD-BC34-2D25D1530343}"/>
              </a:ext>
            </a:extLst>
          </p:cNvPr>
          <p:cNvCxnSpPr>
            <a:cxnSpLocks/>
          </p:cNvCxnSpPr>
          <p:nvPr/>
        </p:nvCxnSpPr>
        <p:spPr>
          <a:xfrm flipV="1">
            <a:off x="2872474" y="3913636"/>
            <a:ext cx="2122171" cy="631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E594CA-5979-4BC7-BC24-6418AE4A7336}"/>
              </a:ext>
            </a:extLst>
          </p:cNvPr>
          <p:cNvSpPr txBox="1"/>
          <p:nvPr/>
        </p:nvSpPr>
        <p:spPr>
          <a:xfrm>
            <a:off x="4899085" y="12531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클라이언트에서 서버로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76588-4740-4386-A7D9-BA8E38C814D6}"/>
              </a:ext>
            </a:extLst>
          </p:cNvPr>
          <p:cNvSpPr txBox="1"/>
          <p:nvPr/>
        </p:nvSpPr>
        <p:spPr>
          <a:xfrm>
            <a:off x="5455601" y="302359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서버에서 클라이언트로</a:t>
            </a:r>
          </a:p>
        </p:txBody>
      </p:sp>
    </p:spTree>
    <p:extLst>
      <p:ext uri="{BB962C8B-B14F-4D97-AF65-F5344CB8AC3E}">
        <p14:creationId xmlns:p14="http://schemas.microsoft.com/office/powerpoint/2010/main" val="200202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8" y="299452"/>
            <a:ext cx="6116007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400" dirty="0">
                <a:solidFill>
                  <a:srgbClr val="FFFF00"/>
                </a:solidFill>
              </a:rPr>
              <a:t>포경</a:t>
            </a:r>
            <a:r>
              <a:rPr lang="en-US" altLang="ko-KR" sz="4400" dirty="0">
                <a:solidFill>
                  <a:srgbClr val="FFFF00"/>
                </a:solidFill>
              </a:rPr>
              <a:t>(</a:t>
            </a:r>
            <a:r>
              <a:rPr lang="ko-KR" altLang="en-US" sz="4400" dirty="0">
                <a:solidFill>
                  <a:srgbClr val="FFFF00"/>
                </a:solidFill>
              </a:rPr>
              <a:t>捕鯨</a:t>
            </a:r>
            <a:r>
              <a:rPr lang="en-US" altLang="ko-KR" sz="4400" dirty="0">
                <a:solidFill>
                  <a:srgbClr val="FFFF00"/>
                </a:solidFill>
              </a:rPr>
              <a:t>)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9" y="1062796"/>
            <a:ext cx="9549672" cy="54638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게임 장르 </a:t>
            </a:r>
            <a:r>
              <a:rPr lang="en-US" altLang="ko-KR" sz="1700" dirty="0"/>
              <a:t>: 1</a:t>
            </a:r>
            <a:r>
              <a:rPr lang="ko-KR" altLang="en-US" sz="1700" dirty="0"/>
              <a:t>인용 </a:t>
            </a:r>
            <a:r>
              <a:rPr lang="en-US" altLang="ko-KR" sz="1700" dirty="0"/>
              <a:t>3D </a:t>
            </a:r>
            <a:r>
              <a:rPr lang="ko-KR" altLang="en-US" sz="1700" dirty="0"/>
              <a:t>슈팅 게임</a:t>
            </a:r>
            <a:endParaRPr lang="en-US" altLang="ko-KR" sz="1700" dirty="0"/>
          </a:p>
          <a:p>
            <a:pPr lvl="1"/>
            <a:r>
              <a:rPr lang="ko-KR" altLang="en-US" sz="1500" dirty="0"/>
              <a:t>포경선을 타고 정해진 시간안에 고래들을 작살로 쏴서 잡는 게임</a:t>
            </a:r>
            <a:endParaRPr lang="en-US" altLang="ko-KR" sz="1500" dirty="0"/>
          </a:p>
          <a:p>
            <a:pPr lvl="1"/>
            <a:r>
              <a:rPr lang="ko-KR" altLang="en-US" sz="1500" dirty="0"/>
              <a:t>필요에 따라 </a:t>
            </a:r>
            <a:r>
              <a:rPr lang="en-US" altLang="ko-KR" sz="1500" dirty="0"/>
              <a:t>1</a:t>
            </a:r>
            <a:r>
              <a:rPr lang="ko-KR" altLang="en-US" sz="1500" dirty="0"/>
              <a:t>인칭 발사 모드</a:t>
            </a:r>
            <a:r>
              <a:rPr lang="en-US" altLang="ko-KR" sz="1500" dirty="0"/>
              <a:t>, 3</a:t>
            </a:r>
            <a:r>
              <a:rPr lang="ko-KR" altLang="en-US" sz="1500" dirty="0"/>
              <a:t>인칭 이동 모드로 전환하여 게임을 진행</a:t>
            </a:r>
            <a:endParaRPr lang="en-US" altLang="ko-KR" sz="1500" dirty="0"/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OPENGL, VISUAL STUDIO 2017</a:t>
            </a:r>
          </a:p>
          <a:p>
            <a:r>
              <a:rPr lang="ko-KR" altLang="en-US" sz="1700" dirty="0"/>
              <a:t>개발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기간</a:t>
            </a:r>
            <a:r>
              <a:rPr lang="en-US" altLang="ko-KR" sz="1700" dirty="0"/>
              <a:t>: 2018</a:t>
            </a:r>
            <a:r>
              <a:rPr lang="ko-KR" altLang="en-US" sz="1700" dirty="0"/>
              <a:t>년 </a:t>
            </a:r>
            <a:r>
              <a:rPr lang="en-US" altLang="ko-KR" sz="1700" dirty="0"/>
              <a:t>11</a:t>
            </a:r>
            <a:r>
              <a:rPr lang="ko-KR" altLang="en-US" sz="1700" dirty="0"/>
              <a:t>월 부터</a:t>
            </a:r>
            <a:r>
              <a:rPr lang="en-US" altLang="ko-KR" sz="1700" dirty="0"/>
              <a:t>~ 2018</a:t>
            </a:r>
            <a:r>
              <a:rPr lang="ko-KR" altLang="en-US" sz="1700" dirty="0"/>
              <a:t>년 </a:t>
            </a:r>
            <a:r>
              <a:rPr lang="en-US" altLang="ko-KR" sz="1700" dirty="0"/>
              <a:t>12</a:t>
            </a:r>
            <a:r>
              <a:rPr lang="ko-KR" altLang="en-US" sz="1700" dirty="0"/>
              <a:t>월 까지 약 </a:t>
            </a:r>
            <a:r>
              <a:rPr lang="en-US" altLang="ko-KR" sz="1700" dirty="0"/>
              <a:t>1</a:t>
            </a:r>
            <a:r>
              <a:rPr lang="ko-KR" altLang="en-US" sz="1700" dirty="0"/>
              <a:t>개월</a:t>
            </a:r>
            <a:endParaRPr lang="en-US" altLang="ko-KR" sz="1700" dirty="0"/>
          </a:p>
          <a:p>
            <a:r>
              <a:rPr lang="ko-KR" altLang="en-US" sz="1700" dirty="0"/>
              <a:t>개발 인원</a:t>
            </a:r>
            <a:r>
              <a:rPr lang="en-US" altLang="ko-KR" sz="1700" dirty="0"/>
              <a:t>: 2</a:t>
            </a:r>
            <a:r>
              <a:rPr lang="ko-KR" altLang="en-US" sz="1700" dirty="0"/>
              <a:t>인</a:t>
            </a:r>
            <a:endParaRPr lang="en-US" altLang="ko-KR" sz="1700" dirty="0"/>
          </a:p>
          <a:p>
            <a:r>
              <a:rPr lang="ko-KR" altLang="en-US" sz="1700" dirty="0"/>
              <a:t>담당 업무</a:t>
            </a:r>
            <a:r>
              <a:rPr lang="en-US" altLang="ko-KR" sz="1700" dirty="0"/>
              <a:t>: </a:t>
            </a:r>
            <a:r>
              <a:rPr lang="ko-KR" altLang="en-US" sz="1700" dirty="0"/>
              <a:t>작살과 고래의 충돌체크</a:t>
            </a:r>
            <a:r>
              <a:rPr lang="en-US" altLang="ko-KR" sz="1700" dirty="0"/>
              <a:t>,</a:t>
            </a:r>
          </a:p>
          <a:p>
            <a:pPr marL="0" indent="0">
              <a:buNone/>
            </a:pPr>
            <a:r>
              <a:rPr lang="en-US" altLang="ko-KR" sz="1700" dirty="0"/>
              <a:t> 			 </a:t>
            </a:r>
            <a:r>
              <a:rPr lang="ko-KR" altLang="en-US" sz="1700" dirty="0"/>
              <a:t>작살의 발사 및 궤적 설정</a:t>
            </a:r>
            <a:r>
              <a:rPr lang="en-US" altLang="ko-KR" sz="1700" dirty="0"/>
              <a:t>,</a:t>
            </a:r>
          </a:p>
          <a:p>
            <a:pPr marL="0" indent="0">
              <a:buNone/>
            </a:pPr>
            <a:r>
              <a:rPr lang="en-US" altLang="ko-KR" sz="1700" dirty="0"/>
              <a:t>			 </a:t>
            </a:r>
            <a:r>
              <a:rPr lang="ko-KR" altLang="en-US" sz="1700" dirty="0"/>
              <a:t>배의 이동 및 회전</a:t>
            </a:r>
            <a:endParaRPr lang="en-US" altLang="ko-KR" sz="1700" dirty="0"/>
          </a:p>
          <a:p>
            <a:r>
              <a:rPr lang="ko-KR" altLang="en-US" sz="1700" dirty="0"/>
              <a:t>어려웠던 점</a:t>
            </a:r>
            <a:r>
              <a:rPr lang="en-US" altLang="ko-KR" sz="1700" dirty="0"/>
              <a:t>: </a:t>
            </a:r>
            <a:r>
              <a:rPr lang="ko-KR" altLang="en-US" sz="1700" dirty="0"/>
              <a:t>처음에는 맵을 지구 같은 구 모양으로 제작하려고 했으나</a:t>
            </a:r>
            <a:r>
              <a:rPr lang="en-US" altLang="ko-KR" sz="1700" dirty="0"/>
              <a:t>, </a:t>
            </a:r>
            <a:r>
              <a:rPr lang="ko-KR" altLang="en-US" sz="1700" dirty="0"/>
              <a:t>구 위에서 배와 작살</a:t>
            </a:r>
            <a:r>
              <a:rPr lang="en-US" altLang="ko-KR" sz="1700" dirty="0"/>
              <a:t>			   	   </a:t>
            </a:r>
            <a:r>
              <a:rPr lang="ko-KR" altLang="en-US" sz="1700" dirty="0"/>
              <a:t>의 움직임을 구현하는 것에 어려움이 있어서 맵을 평평한 모양으로 변경하였다</a:t>
            </a:r>
            <a:r>
              <a:rPr lang="en-US" altLang="ko-KR" sz="1700" dirty="0"/>
              <a:t>. </a:t>
            </a:r>
          </a:p>
          <a:p>
            <a:pPr marL="1371600" lvl="3" indent="0">
              <a:buNone/>
            </a:pPr>
            <a:r>
              <a:rPr lang="en-US" altLang="ko-KR" sz="1100" dirty="0"/>
              <a:t>     </a:t>
            </a:r>
          </a:p>
          <a:p>
            <a:r>
              <a:rPr lang="en-US" altLang="ko-KR" sz="1700" dirty="0"/>
              <a:t>GITHUB </a:t>
            </a:r>
            <a:r>
              <a:rPr lang="ko-KR" altLang="en-US" sz="1700" dirty="0"/>
              <a:t>주소</a:t>
            </a:r>
            <a:r>
              <a:rPr lang="en-US" altLang="ko-KR" sz="1700" dirty="0"/>
              <a:t>: </a:t>
            </a:r>
            <a:r>
              <a:rPr lang="en-US" altLang="ko-KR" sz="1700" dirty="0">
                <a:hlinkClick r:id="rId2"/>
              </a:rPr>
              <a:t>https://github.com/Oongim/CGProject</a:t>
            </a:r>
            <a:endParaRPr lang="en-US" altLang="ko-KR" sz="1700" dirty="0"/>
          </a:p>
          <a:p>
            <a:r>
              <a:rPr lang="ko-KR" altLang="en-US" sz="1700" dirty="0"/>
              <a:t>플레이 영상</a:t>
            </a:r>
            <a:r>
              <a:rPr lang="en-US" altLang="ko-KR" sz="1700" dirty="0"/>
              <a:t>: </a:t>
            </a:r>
            <a:r>
              <a:rPr lang="en-US" altLang="ko-KR" sz="1700" dirty="0">
                <a:hlinkClick r:id="rId3"/>
              </a:rPr>
              <a:t>https://youtu.be/U_ziQP-s4zs</a:t>
            </a:r>
            <a:endParaRPr lang="en-US" altLang="ko-KR" sz="17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1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/>
              <a:t>포경</a:t>
            </a:r>
            <a:r>
              <a:rPr lang="en-US" altLang="ko-KR" sz="2000" dirty="0"/>
              <a:t>(</a:t>
            </a:r>
            <a:r>
              <a:rPr lang="ko-KR" altLang="en-US" sz="2000" dirty="0"/>
              <a:t>捕鯨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게임 스크린샷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B9A6AB-A77F-447F-B03D-0D8558493AF9}"/>
              </a:ext>
            </a:extLst>
          </p:cNvPr>
          <p:cNvSpPr/>
          <p:nvPr/>
        </p:nvSpPr>
        <p:spPr>
          <a:xfrm>
            <a:off x="2085091" y="1265777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인칭 이동 모드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03D607-9DDA-4901-B0DA-FCA8FE2748C2}"/>
              </a:ext>
            </a:extLst>
          </p:cNvPr>
          <p:cNvSpPr/>
          <p:nvPr/>
        </p:nvSpPr>
        <p:spPr>
          <a:xfrm>
            <a:off x="7246265" y="1265777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인칭 작살 발사 모드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341EB4-3D08-485A-B346-1895B063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4" y="1718786"/>
            <a:ext cx="4876800" cy="3800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185E6A-74F2-4813-8AC8-C68AD26C2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86" y="1718786"/>
            <a:ext cx="4876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3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배의 이동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8A9B5E-127D-496F-8164-0DFB31947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00" y="502056"/>
            <a:ext cx="4379119" cy="4079081"/>
          </a:xfrm>
          <a:prstGeom prst="rect">
            <a:avLst/>
          </a:prstGeom>
        </p:spPr>
      </p:pic>
      <p:pic>
        <p:nvPicPr>
          <p:cNvPr id="8" name="그림 7" descr="텍스트, 스크린샷, 서류, 영수증이(가) 표시된 사진&#10;&#10;자동 생성된 설명">
            <a:extLst>
              <a:ext uri="{FF2B5EF4-FFF2-40B4-BE49-F238E27FC236}">
                <a16:creationId xmlns:a16="http://schemas.microsoft.com/office/drawing/2014/main" id="{FAE4FFD8-7B86-464F-9D5C-23E9028DA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73" y="1216432"/>
            <a:ext cx="3479006" cy="265033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1C50F1-70FC-4E9A-8017-F3E755E7E6F9}"/>
              </a:ext>
            </a:extLst>
          </p:cNvPr>
          <p:cNvSpPr/>
          <p:nvPr/>
        </p:nvSpPr>
        <p:spPr>
          <a:xfrm>
            <a:off x="5459225" y="2304542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1413123" y="3894683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가속 버튼이 눌리면 속도 값이 점차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7076178" y="4651627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속도 값에 따라 배의 이동</a:t>
            </a:r>
            <a:r>
              <a:rPr lang="en-US" altLang="ko-KR" dirty="0"/>
              <a:t>, </a:t>
            </a:r>
            <a:r>
              <a:rPr lang="ko-KR" altLang="en-US" dirty="0"/>
              <a:t>회전 구현</a:t>
            </a:r>
          </a:p>
        </p:txBody>
      </p:sp>
    </p:spTree>
    <p:extLst>
      <p:ext uri="{BB962C8B-B14F-4D97-AF65-F5344CB8AC3E}">
        <p14:creationId xmlns:p14="http://schemas.microsoft.com/office/powerpoint/2010/main" val="35826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작살의 이동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38E50F-E6BB-4FD7-B57B-B9EFC0A1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" y="1199345"/>
            <a:ext cx="4171950" cy="306466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84DAB7-3C6A-436A-BAEA-82EEA15C9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87" y="449252"/>
            <a:ext cx="7379494" cy="4564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EDB785-7AD8-4D26-B787-8E42F1930816}"/>
              </a:ext>
            </a:extLst>
          </p:cNvPr>
          <p:cNvSpPr txBox="1"/>
          <p:nvPr/>
        </p:nvSpPr>
        <p:spPr>
          <a:xfrm>
            <a:off x="545831" y="4264014"/>
            <a:ext cx="405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중력 등의 요소를 적용한 작살의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4FA54-7916-4C80-8B11-F38F2C058CCE}"/>
              </a:ext>
            </a:extLst>
          </p:cNvPr>
          <p:cNvSpPr txBox="1"/>
          <p:nvPr/>
        </p:nvSpPr>
        <p:spPr>
          <a:xfrm>
            <a:off x="6351526" y="5014108"/>
            <a:ext cx="414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고래에 명중 시 충돌 체크 후 작살 고정 </a:t>
            </a:r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E9E1853-7DEB-4FC3-B7B8-80DE016D7A4B}"/>
              </a:ext>
            </a:extLst>
          </p:cNvPr>
          <p:cNvSpPr/>
          <p:nvPr/>
        </p:nvSpPr>
        <p:spPr>
          <a:xfrm>
            <a:off x="3782362" y="2416509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07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264</TotalTime>
  <Words>413</Words>
  <Application>Microsoft Office PowerPoint</Application>
  <PresentationFormat>와이드스크린</PresentationFormat>
  <Paragraphs>50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그물</vt:lpstr>
      <vt:lpstr>포트폴리오</vt:lpstr>
      <vt:lpstr>PowerPoint 프레젠테이션</vt:lpstr>
      <vt:lpstr>PowerPoint 프레젠테이션</vt:lpstr>
      <vt:lpstr>예시 – 블록 동기화 </vt:lpstr>
      <vt:lpstr>PowerPoint 프레젠테이션</vt:lpstr>
      <vt:lpstr>PowerPoint 프레젠테이션</vt:lpstr>
      <vt:lpstr>예시 – 배의 이동 </vt:lpstr>
      <vt:lpstr>예시 – 작살의 이동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Witch of time</dc:title>
  <dc:creator>호민 권</dc:creator>
  <cp:lastModifiedBy>호민 권</cp:lastModifiedBy>
  <cp:revision>18</cp:revision>
  <dcterms:created xsi:type="dcterms:W3CDTF">2021-09-10T05:47:28Z</dcterms:created>
  <dcterms:modified xsi:type="dcterms:W3CDTF">2021-09-26T21:33:18Z</dcterms:modified>
</cp:coreProperties>
</file>